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66" r:id="rId3"/>
    <p:sldId id="285" r:id="rId4"/>
    <p:sldId id="286" r:id="rId5"/>
    <p:sldId id="278" r:id="rId6"/>
    <p:sldId id="295" r:id="rId7"/>
    <p:sldId id="28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800000"/>
    <a:srgbClr val="CC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84" autoAdjust="0"/>
    <p:restoredTop sz="93617" autoAdjust="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7C18-07BA-422D-9760-556ADC9D71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9FD-29CD-47FE-B45D-794D5F62C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D871-8ABF-4CF4-BDA4-5CD4195586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9875-5974-4768-9D94-ADC68568BF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7BF-EDB1-49EC-BB96-FE177841A0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685-3181-4CE4-9122-2CBF6C17C1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57B7-8375-433F-9D03-2DC22A9B20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C8BD8-ECEC-4F09-AC02-55D72A0951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885-86FA-4271-8BF3-390169A98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AFC19B-1B79-4DA2-A302-48565FFAA6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CDC0-861D-4FB5-BF0F-793F28CEAE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7E8C50-BB50-47B8-8DAB-18EB20D32F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286676" cy="5429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</a:t>
            </a:r>
            <a:r>
              <a:rPr lang="ru-RU" sz="2800" dirty="0" smtClean="0">
                <a:solidFill>
                  <a:srgbClr val="FF0000"/>
                </a:solidFill>
              </a:rPr>
              <a:t>Презентация к занятию по пожарной безопасности.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Тема: «Огонь и друг, и враг.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Презентацию подготовила: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воспитатель МДОУ  № 4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р.п. Земетчино 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Брызгалина  Н.А.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7496"/>
            <a:ext cx="3882474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Саша\Desktop\DSC_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2643182"/>
          </a:xfrm>
          <a:prstGeom prst="rect">
            <a:avLst/>
          </a:prstGeom>
          <a:noFill/>
        </p:spPr>
      </p:pic>
      <p:pic>
        <p:nvPicPr>
          <p:cNvPr id="1027" name="Picture 3" descr="C:\Users\Саша\Desktop\DSC_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64396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скраски\P1150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4320480" cy="6286520"/>
          </a:xfrm>
          <a:prstGeom prst="rect">
            <a:avLst/>
          </a:prstGeom>
          <a:noFill/>
        </p:spPr>
      </p:pic>
      <p:pic>
        <p:nvPicPr>
          <p:cNvPr id="1027" name="Picture 3" descr="F:\рекомендации родителям\P506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028" y="0"/>
            <a:ext cx="4819972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4293096"/>
            <a:ext cx="5472608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 вот машина красная</a:t>
            </a:r>
          </a:p>
          <a:p>
            <a:pPr>
              <a:buNone/>
            </a:pPr>
            <a:r>
              <a:rPr lang="ru-RU" dirty="0" smtClean="0"/>
              <a:t>Спешит в места опасные </a:t>
            </a:r>
          </a:p>
          <a:p>
            <a:pPr>
              <a:buNone/>
            </a:pPr>
            <a:r>
              <a:rPr lang="ru-RU" dirty="0" smtClean="0"/>
              <a:t>Прохожие сторонятся </a:t>
            </a:r>
          </a:p>
          <a:p>
            <a:pPr>
              <a:buNone/>
            </a:pPr>
            <a:r>
              <a:rPr lang="ru-RU" dirty="0" smtClean="0"/>
              <a:t>Пожарные торопятся</a:t>
            </a:r>
            <a:endParaRPr lang="ru-RU" dirty="0"/>
          </a:p>
        </p:txBody>
      </p:sp>
      <p:pic>
        <p:nvPicPr>
          <p:cNvPr id="1026" name="Picture 2" descr="J:\P710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40060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196</TotalTime>
  <Words>44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         Презентация к занятию по пожарной безопасности.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GEG</cp:lastModifiedBy>
  <cp:revision>23</cp:revision>
  <dcterms:created xsi:type="dcterms:W3CDTF">2013-03-06T16:04:05Z</dcterms:created>
  <dcterms:modified xsi:type="dcterms:W3CDTF">2014-08-29T12:06:01Z</dcterms:modified>
</cp:coreProperties>
</file>